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>
            <p:ph idx="100" type="title" hasCustomPrompt="1"/>
          </p:nvPr>
        </p:nvSpPr>
        <p:spPr>
          <a:xfrm>
            <a:off x="457200" y="9144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indent="0" marL="0">
              <a:buNone/>
              <a:defRPr lang="en-US" sz="3600" dirty="0">
                <a:solidFill>
                  <a:srgbClr val="000000"/>
                </a:solidFill>
              </a:defRPr>
            </a:lvl1pPr>
          </a:lstStyle>
          <a:p>
            <a:pPr indent="0" marL="0">
              <a:buNone/>
            </a:pPr>
            <a:endParaRPr lang="en-US" sz="3600" dirty="0"/>
          </a:p>
        </p:txBody>
      </p:sp>
      <p:sp>
        <p:nvSpPr>
          <p:cNvPr id="3" name="Text 0"/>
          <p:cNvSpPr/>
          <p:nvPr/>
        </p:nvSpPr>
        <p:spPr>
          <a:xfrm>
            <a:off x="457200" y="1828800"/>
            <a:ext cx="77724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endParaRPr lang="en-US" sz="24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>
            <p:ph idx="100" type="title" hasCustomPrompt="1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indent="0" marL="0">
              <a:buNone/>
              <a:defRPr lang="en-US" sz="2400" dirty="0">
                <a:solidFill>
                  <a:srgbClr val="000000"/>
                </a:solidFill>
              </a:defRPr>
            </a:lvl1pPr>
          </a:lstStyle>
          <a:p>
            <a:pPr indent="0" marL="0">
              <a:buNone/>
            </a:pPr>
            <a:endParaRPr lang="en-US" sz="2400" dirty="0"/>
          </a:p>
        </p:txBody>
      </p:sp>
      <p:sp>
        <p:nvSpPr>
          <p:cNvPr id="3" name="Text 0"/>
          <p:cNvSpPr/>
          <p:nvPr>
            <p:ph idx="101" type="body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>
            <a:lvl1pPr indent="0" marL="0">
              <a:buNone/>
              <a:defRPr lang="en-US" sz="1800" dirty="0">
                <a:solidFill>
                  <a:srgbClr val="000000"/>
                </a:solidFill>
              </a:defRPr>
            </a:lvl1pPr>
          </a:lstStyle>
          <a:p>
            <a:pPr indent="0" marL="0">
              <a:buNone/>
            </a:pPr>
            <a:endParaRPr lang="en-US" sz="1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>
            <p:ph idx="100" type="title" hasCustomPrompt="1"/>
          </p:nvPr>
        </p:nvSpPr>
        <p:spPr>
          <a:xfrm>
            <a:off x="457200" y="9144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buNone/>
            </a:pPr>
            <a:r>
              <a:rPr lang="en-US" sz="3600" dirty="0">
                <a:solidFill>
                  <a:srgbClr val="000000"/>
                </a:solidFill>
              </a:rPr>
              <a:t>Clownfish Habitats: A Delicate Underwater World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828800"/>
            <a:ext cx="77724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>
            <p:ph idx="100" type="title" hasCustomPrompt="1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Introduction to Clownfish</a:t>
            </a:r>
            <a:endParaRPr lang="en-US" sz="2400" dirty="0"/>
          </a:p>
        </p:txBody>
      </p:sp>
      <p:sp>
        <p:nvSpPr>
          <p:cNvPr id="3" name="Text 0"/>
          <p:cNvSpPr/>
          <p:nvPr>
            <p:ph idx="101" type="body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Clownfish are small, colorful fish found in warm ocean waters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They are known for their bright orange color with white stripes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Clownfish are famous for their relationship with sea anemones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They live in coral reefs in the Pacific and Indian Oceans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>
            <p:ph idx="100" type="title" hasCustomPrompt="1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The Coral Reef Habitat</a:t>
            </a:r>
            <a:endParaRPr lang="en-US" sz="2400" dirty="0"/>
          </a:p>
        </p:txBody>
      </p:sp>
      <p:sp>
        <p:nvSpPr>
          <p:cNvPr id="3" name="Text 0"/>
          <p:cNvSpPr/>
          <p:nvPr>
            <p:ph idx="101" type="body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Coral reefs are underwater ecosystems made of coral polyps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They provide shelter and food for many marine species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Clownfish rely on coral reefs for protection and breeding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Coral reefs need warm, clear, shallow water to thrive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They are sensitive to changes in water temperature and quality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>
            <p:ph idx="100" type="title" hasCustomPrompt="1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Sea Anemones: A Clownfish's Home</a:t>
            </a:r>
            <a:endParaRPr lang="en-US" sz="2400" dirty="0"/>
          </a:p>
        </p:txBody>
      </p:sp>
      <p:sp>
        <p:nvSpPr>
          <p:cNvPr id="3" name="Text 0"/>
          <p:cNvSpPr/>
          <p:nvPr>
            <p:ph idx="101" type="body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Sea anemones are soft-bodied animals that look like flowers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Clownfish form a symbiotic relationship with sea anemones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The anemone provides protection for the clownfish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Clownfish help clean the anemone and scare away predators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This relationship is crucial for both species' survival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>
            <p:ph idx="100" type="title" hasCustomPrompt="1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Factors Affecting Clownfish Habitats</a:t>
            </a:r>
            <a:endParaRPr lang="en-US" sz="2400" dirty="0"/>
          </a:p>
        </p:txBody>
      </p:sp>
      <p:sp>
        <p:nvSpPr>
          <p:cNvPr id="3" name="Text 0"/>
          <p:cNvSpPr/>
          <p:nvPr>
            <p:ph idx="101" type="body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Water quality: Pollution can harm coral reefs and sea anemones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Temperature: Rising ocean temperatures can bleach coral reefs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Overfishing: Removes important species from the ecosystem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Habitat destruction: Physical damage to reefs harms clownfish homes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Climate change: Alters ocean chemistry and affects marine life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>
            <p:ph idx="100" type="title" hasCustomPrompt="1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Protecting Clownfish and Their Habitats</a:t>
            </a:r>
            <a:endParaRPr lang="en-US" sz="2400" dirty="0"/>
          </a:p>
        </p:txBody>
      </p:sp>
      <p:sp>
        <p:nvSpPr>
          <p:cNvPr id="3" name="Text 0"/>
          <p:cNvSpPr/>
          <p:nvPr>
            <p:ph idx="101" type="body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Reduce pollution: Properly dispose of waste and use eco-friendly products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Support sustainable fishing: Choose responsibly caught seafood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Conserve energy: Reduce carbon footprint to slow climate change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Educate others: Share knowledge about the importance of coral reefs</a:t>
            </a:r>
            <a:endParaRPr lang="en-US" sz="1800" dirty="0"/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Support marine protected areas: Help preserve these delicate ecosystems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Clownfish Habitats: A Delicate Underwater World</dc:title>
  <dc:subject>PptxGenJS Presentation</dc:subject>
  <dc:creator>PptxGenJS</dc:creator>
  <cp:lastModifiedBy>PptxGenJS</cp:lastModifiedBy>
  <cp:revision>1</cp:revision>
  <dcterms:created xsi:type="dcterms:W3CDTF">2024-11-04T04:31:37Z</dcterms:created>
  <dcterms:modified xsi:type="dcterms:W3CDTF">2024-11-04T04:31:37Z</dcterms:modified>
</cp:coreProperties>
</file>